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AF0"/>
    <a:srgbClr val="BFC4C9"/>
    <a:srgbClr val="51709E"/>
    <a:srgbClr val="3A4053"/>
    <a:srgbClr val="5B6066"/>
    <a:srgbClr val="272A3B"/>
    <a:srgbClr val="EEDB98"/>
    <a:srgbClr val="967446"/>
    <a:srgbClr val="E2EEEE"/>
    <a:srgbClr val="9EC4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106" d="100"/>
          <a:sy n="106" d="100"/>
        </p:scale>
        <p:origin x="1776" y="-75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2025. 08. 14.</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2025. 08. 14.</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2025. 08. 14.</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2025. 08. 14.</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2025. 08. 14.</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e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5170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44988" y="9130217"/>
            <a:ext cx="2693844" cy="1795896"/>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40" y="7050698"/>
            <a:ext cx="2630362" cy="175357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2817" y="4927694"/>
            <a:ext cx="2716441" cy="1810961"/>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Placez ici vos coordonnées !</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Confirmez ici vos conditions promotionnelles !</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68240" y="5428332"/>
            <a:ext cx="2122075" cy="1363835"/>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Baicha</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AP800183</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Service à thé en céramique de haute qualité avec finition mate et plateau de service en bambou. Comprend une théière (500 ml) avec couvercle en acier inoxydable et passoire à thé, et deux tasses (150 ml). Dans une boîte en papier kraft.</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122905" y="9788344"/>
            <a:ext cx="2103640" cy="882549"/>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Rapor</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AP864101</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t>Humidificateur de bureau en ABS recyclé avec lumière LED multicolore. Câble de chargement USB inclus. Capacité du réservoir : 280 ml.</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68240" y="7652335"/>
            <a:ext cx="2166880" cy="1042593"/>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Pulux</a:t>
            </a:r>
            <a:r>
              <a:rPr lang="en-GB" sz="1200" b="1" dirty="0">
                <a:solidFill>
                  <a:prstClr val="black"/>
                </a:solidFill>
                <a:ea typeface="Open Sans" panose="020B0606030504020204" pitchFamily="34" charset="0"/>
                <a:cs typeface="Open Sans" panose="020B0606030504020204" pitchFamily="34" charset="0"/>
              </a:rPr>
              <a:t> Pass</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AP800178</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Organisateur de voyage de luxe zippé et étui à passeport en PU recyclé. Avec plusieurs poches intérieures pour les documents, les cartes et les essentiels pour le voyage.</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530" y="552917"/>
            <a:ext cx="5746388" cy="3016854"/>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62439"/>
            <a:ext cx="5759450" cy="1105211"/>
          </a:xfrm>
          <a:prstGeom prst="rect">
            <a:avLst/>
          </a:prstGeom>
          <a:solidFill>
            <a:srgbClr val="5170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50053" y="3623889"/>
            <a:ext cx="5053609" cy="376529"/>
          </a:xfrm>
          <a:prstGeom prst="rect">
            <a:avLst/>
          </a:prstGeom>
        </p:spPr>
        <p:txBody>
          <a:bodyPr vert="horz" wrap="square" lIns="0" tIns="12589" rIns="0" bIns="0" rtlCol="0">
            <a:spAutoFit/>
          </a:bodyPr>
          <a:lstStyle/>
          <a:p>
            <a:pPr marL="13248" marR="5300" algn="ctr">
              <a:lnSpc>
                <a:spcPct val="102299"/>
              </a:lnSpc>
              <a:spcBef>
                <a:spcPts val="101"/>
              </a:spcBef>
            </a:pPr>
            <a:r>
              <a:rPr lang="en-US" sz="2400" b="1" cap="all" spc="15" dirty="0">
                <a:solidFill>
                  <a:schemeClr val="bg1"/>
                </a:solidFill>
                <a:latin typeface="Ropa Mix Pro" panose="020B0504020101010102" pitchFamily="34" charset="0"/>
                <a:cs typeface="Ropa Mix Pro" panose="020B0504020101010102" pitchFamily="34" charset="0"/>
              </a:rPr>
              <a:t>Marcher sur la voie du succès</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784"/>
            <a:ext cx="5042725" cy="553998"/>
          </a:xfrm>
          <a:prstGeom prst="rect">
            <a:avLst/>
          </a:prstGeom>
          <a:noFill/>
        </p:spPr>
        <p:txBody>
          <a:bodyPr wrap="square" lIns="0" tIns="0" rIns="0" bIns="0" rtlCol="0">
            <a:spAutoFit/>
          </a:bodyPr>
          <a:lstStyle/>
          <a:p>
            <a:pPr algn="ctr"/>
            <a:r>
              <a:rPr lang="en-US" sz="1200" dirty="0">
                <a:solidFill>
                  <a:schemeClr val="bg1"/>
                </a:solidFill>
              </a:rPr>
              <a:t>Investissez dans des campagnes de voyage telles que des sacs, des bouteilles et des coussins de voyage promotionnels et faites de votre marque l'accessoire le plus pratique et le plus élégant pour tous les types de voyages.</a:t>
            </a:r>
          </a:p>
        </p:txBody>
      </p:sp>
      <p:sp>
        <p:nvSpPr>
          <p:cNvPr id="9" name="object 53">
            <a:extLst>
              <a:ext uri="{FF2B5EF4-FFF2-40B4-BE49-F238E27FC236}">
                <a16:creationId xmlns:a16="http://schemas.microsoft.com/office/drawing/2014/main" id="{47248052-01CC-DB03-B736-2D13BEFDBA05}"/>
              </a:ext>
            </a:extLst>
          </p:cNvPr>
          <p:cNvSpPr txBox="1"/>
          <p:nvPr/>
        </p:nvSpPr>
        <p:spPr>
          <a:xfrm>
            <a:off x="274700" y="13186337"/>
            <a:ext cx="1686749"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FestiFon</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AP800153</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Sac pour téléphone portable transversal en RPET imperméable avec compartiment principal zippé, poche frontale et cordon réglable.</a:t>
            </a:r>
            <a:endParaRPr lang="hu-HU" sz="10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798000" y="13192827"/>
            <a:ext cx="1662621" cy="1567545"/>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Copsul</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AP800050</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Set de 2 tasses à espresso avec des tasses thermos isolantes à double paroi en acier inoxydable recyclé, en forme de capsule de café, 80 ml. Dans une boîte en papier kraft.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26805"/>
            <a:ext cx="1628632"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Khumbu</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AP800158</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Bouteille isotherme à double paroi en acier inoxydable recyclé avec finition caoutchoutée et poignée en silicone, 500 ml.</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Poggyász és táskák, táska, bőrönd, kiegészítő látható&#10;&#10;Előfordulhat, hogy az AI által létrehozott tartalom helytelen.">
            <a:extLst>
              <a:ext uri="{FF2B5EF4-FFF2-40B4-BE49-F238E27FC236}">
                <a16:creationId xmlns:a16="http://schemas.microsoft.com/office/drawing/2014/main" id="{763F7BBB-1A13-7F26-55B6-E0BDC0B5F04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09712" y="11608735"/>
            <a:ext cx="1286489" cy="1286489"/>
          </a:xfrm>
          <a:prstGeom prst="rect">
            <a:avLst/>
          </a:prstGeom>
        </p:spPr>
      </p:pic>
      <p:pic>
        <p:nvPicPr>
          <p:cNvPr id="22" name="Kép 21" descr="A képen gyertya, Csendélet-fényképezés, kerámia, henger látható&#10;&#10;Előfordulhat, hogy az AI által létrehozott tartalom helytelen.">
            <a:extLst>
              <a:ext uri="{FF2B5EF4-FFF2-40B4-BE49-F238E27FC236}">
                <a16:creationId xmlns:a16="http://schemas.microsoft.com/office/drawing/2014/main" id="{0D134F19-CFB7-FD79-83EE-397AFFD2E13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79288" y="11696627"/>
            <a:ext cx="1100045" cy="1100045"/>
          </a:xfrm>
          <a:prstGeom prst="rect">
            <a:avLst/>
          </a:prstGeom>
        </p:spPr>
      </p:pic>
      <p:pic>
        <p:nvPicPr>
          <p:cNvPr id="28" name="Kép 27" descr="A képen palack, vizespalack, Műanyag palack, Oldat látható&#10;&#10;Előfordulhat, hogy az AI által létrehozott tartalom helytelen.">
            <a:extLst>
              <a:ext uri="{FF2B5EF4-FFF2-40B4-BE49-F238E27FC236}">
                <a16:creationId xmlns:a16="http://schemas.microsoft.com/office/drawing/2014/main" id="{51AC8C95-B460-4282-FA5D-27387CEA304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96465" y="11499584"/>
            <a:ext cx="1497190" cy="1497190"/>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6725</TotalTime>
  <Words>271</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163</cp:revision>
  <cp:lastPrinted>2020-10-14T10:13:42Z</cp:lastPrinted>
  <dcterms:created xsi:type="dcterms:W3CDTF">2020-04-21T06:52:21Z</dcterms:created>
  <dcterms:modified xsi:type="dcterms:W3CDTF">2025-08-14T09:00:32Z</dcterms:modified>
  <cp:category/>
</cp:coreProperties>
</file>